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0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2" r:id="rId12"/>
    <p:sldId id="271" r:id="rId13"/>
    <p:sldId id="273" r:id="rId14"/>
    <p:sldId id="274" r:id="rId15"/>
    <p:sldId id="275" r:id="rId16"/>
    <p:sldId id="276" r:id="rId17"/>
    <p:sldId id="277" r:id="rId18"/>
    <p:sldId id="278" r:id="rId19"/>
    <p:sldId id="279" r:id="rId2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03FFC-E6EC-4F3E-A464-596190F08A56}" type="datetimeFigureOut">
              <a:rPr lang="nl-NL" smtClean="0"/>
              <a:t>21-6-2018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BB447-70DF-409A-BC2E-9F3143CB4A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7712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21-6-2018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92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21-6-2018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71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>
            <a:noAutofit/>
          </a:bodyPr>
          <a:lstStyle>
            <a:lvl1pPr algn="r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21-6-2018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88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21-6-2018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38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21-6-2018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83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21-6-2018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0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21-6-2018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5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21-6-2018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21-6-2018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6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21-6-2018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50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/>
              <a:t>21-6-2018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videos/search?q=+ISO-BUS&amp;&amp;view=detail&amp;mid=18AC881E975A5F65626A18AC881E975A5F65626A&amp;&amp;FORM=VRDGAR" TargetMode="External"/><Relationship Id="rId2" Type="http://schemas.openxmlformats.org/officeDocument/2006/relationships/hyperlink" Target="https://www.bing.com/videos/search?q=+ISO-BUS&amp;&amp;view=detail&amp;mid=9D0D20698929D4FE07629D0D20698929D4FE0762&amp;&amp;FORM=VRDGA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8" y="0"/>
            <a:ext cx="9145828" cy="6858000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281660" y="1844824"/>
            <a:ext cx="6645424" cy="648072"/>
          </a:xfrm>
        </p:spPr>
        <p:txBody>
          <a:bodyPr/>
          <a:lstStyle/>
          <a:p>
            <a:pPr algn="ctr"/>
            <a:r>
              <a:rPr lang="nl-NL" sz="6600" dirty="0" smtClean="0"/>
              <a:t>CAN-BUS</a:t>
            </a:r>
            <a:endParaRPr lang="nl-NL" sz="6600" dirty="0"/>
          </a:p>
        </p:txBody>
      </p:sp>
    </p:spTree>
    <p:extLst>
      <p:ext uri="{BB962C8B-B14F-4D97-AF65-F5344CB8AC3E}">
        <p14:creationId xmlns:p14="http://schemas.microsoft.com/office/powerpoint/2010/main" val="424030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Digitale Technologie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683568" y="1124744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		NUL			EEN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068" y="1751604"/>
            <a:ext cx="4048125" cy="3028950"/>
          </a:xfrm>
          <a:prstGeom prst="rect">
            <a:avLst/>
          </a:prstGeom>
        </p:spPr>
      </p:pic>
      <p:graphicFrame>
        <p:nvGraphicFramePr>
          <p:cNvPr id="10" name="Tabe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332824"/>
              </p:ext>
            </p:extLst>
          </p:nvPr>
        </p:nvGraphicFramePr>
        <p:xfrm>
          <a:off x="1259632" y="5445224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1268249194"/>
                    </a:ext>
                  </a:extLst>
                </a:gridCol>
                <a:gridCol w="2263800">
                  <a:extLst>
                    <a:ext uri="{9D8B030D-6E8A-4147-A177-3AD203B41FA5}">
                      <a16:colId xmlns:a16="http://schemas.microsoft.com/office/drawing/2014/main" val="161851974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161785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Hoedanigheid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Elektrisch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Magnetisch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909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Geen spanning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Niet magnetisch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514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Wel spanning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Wel magnetisch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730585"/>
                  </a:ext>
                </a:extLst>
              </a:tr>
            </a:tbl>
          </a:graphicData>
        </a:graphic>
      </p:graphicFrame>
      <p:sp>
        <p:nvSpPr>
          <p:cNvPr id="11" name="Tekstvak 10"/>
          <p:cNvSpPr txBox="1"/>
          <p:nvPr/>
        </p:nvSpPr>
        <p:spPr>
          <a:xfrm>
            <a:off x="3491880" y="3894745"/>
            <a:ext cx="12961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/>
              <a:t>BIT</a:t>
            </a:r>
          </a:p>
          <a:p>
            <a:r>
              <a:rPr lang="nl-NL" dirty="0" err="1" smtClean="0"/>
              <a:t>Binary</a:t>
            </a:r>
            <a:r>
              <a:rPr lang="nl-NL" dirty="0" smtClean="0"/>
              <a:t> digit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897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027835"/>
              </p:ext>
            </p:extLst>
          </p:nvPr>
        </p:nvGraphicFramePr>
        <p:xfrm>
          <a:off x="4860032" y="1412776"/>
          <a:ext cx="3888432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113637714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9450975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Aantal BIT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Mogelijkheden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030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2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952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4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721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8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6858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16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2499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32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006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6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64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702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7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128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0516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8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256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742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29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537⁷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061213"/>
                  </a:ext>
                </a:extLst>
              </a:tr>
            </a:tbl>
          </a:graphicData>
        </a:graphic>
      </p:graphicFrame>
      <p:sp>
        <p:nvSpPr>
          <p:cNvPr id="4" name="Tekstvak 3"/>
          <p:cNvSpPr txBox="1"/>
          <p:nvPr/>
        </p:nvSpPr>
        <p:spPr>
          <a:xfrm>
            <a:off x="539552" y="1268760"/>
            <a:ext cx="41044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 smtClean="0"/>
              <a:t>De hoeveelheid informatie wordt door elk extra bit altijd </a:t>
            </a:r>
            <a:r>
              <a:rPr lang="nl-NL" dirty="0" err="1" smtClean="0"/>
              <a:t>vedubbeld</a:t>
            </a:r>
            <a:r>
              <a:rPr lang="nl-NL" dirty="0" smtClean="0"/>
              <a:t>.</a:t>
            </a:r>
          </a:p>
          <a:p>
            <a:endParaRPr lang="nl-NL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 smtClean="0"/>
              <a:t>Aantal mogelijkheden = 2ⁿ</a:t>
            </a:r>
          </a:p>
          <a:p>
            <a:endParaRPr lang="nl-NL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 smtClean="0"/>
              <a:t>n = aantal </a:t>
            </a:r>
            <a:r>
              <a:rPr lang="nl-NL" dirty="0" err="1" smtClean="0"/>
              <a:t>BITs</a:t>
            </a:r>
            <a:endParaRPr lang="nl-NL" dirty="0" smtClean="0"/>
          </a:p>
          <a:p>
            <a:endParaRPr lang="nl-NL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 smtClean="0"/>
              <a:t>1 BYTE = 8 </a:t>
            </a:r>
            <a:r>
              <a:rPr lang="nl-NL" dirty="0" err="1" smtClean="0"/>
              <a:t>BITs</a:t>
            </a:r>
            <a:endParaRPr lang="nl-NL" dirty="0" smtClean="0"/>
          </a:p>
          <a:p>
            <a:endParaRPr lang="nl-NL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 smtClean="0"/>
              <a:t>1BYTE 2⁸ = 256 verschillende mogelijkheden</a:t>
            </a:r>
          </a:p>
          <a:p>
            <a:endParaRPr lang="nl-NL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 smtClean="0"/>
              <a:t>0000 0000 = mogelijkheid NO. 1</a:t>
            </a:r>
          </a:p>
          <a:p>
            <a:endParaRPr lang="nl-NL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 smtClean="0"/>
              <a:t>1111 1111 = mogelijkheid NO. 256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448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Hoe is een CAN signaal opgebouwd?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76" y="1772816"/>
            <a:ext cx="8194624" cy="3173758"/>
          </a:xfrm>
        </p:spPr>
      </p:pic>
    </p:spTree>
    <p:extLst>
      <p:ext uri="{BB962C8B-B14F-4D97-AF65-F5344CB8AC3E}">
        <p14:creationId xmlns:p14="http://schemas.microsoft.com/office/powerpoint/2010/main" val="312044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CAN bericht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01540"/>
            <a:ext cx="8147248" cy="3475310"/>
          </a:xfrm>
        </p:spPr>
      </p:pic>
    </p:spTree>
    <p:extLst>
      <p:ext uri="{BB962C8B-B14F-4D97-AF65-F5344CB8AC3E}">
        <p14:creationId xmlns:p14="http://schemas.microsoft.com/office/powerpoint/2010/main" val="228774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CAN-BUS signaal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7848872" cy="5457985"/>
          </a:xfrm>
        </p:spPr>
      </p:pic>
    </p:spTree>
    <p:extLst>
      <p:ext uri="{BB962C8B-B14F-4D97-AF65-F5344CB8AC3E}">
        <p14:creationId xmlns:p14="http://schemas.microsoft.com/office/powerpoint/2010/main" val="146912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Overzicht CAN-Bus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9" r="20026"/>
          <a:stretch/>
        </p:blipFill>
        <p:spPr>
          <a:xfrm>
            <a:off x="1187624" y="1484783"/>
            <a:ext cx="7344816" cy="4686505"/>
          </a:xfrm>
        </p:spPr>
      </p:pic>
    </p:spTree>
    <p:extLst>
      <p:ext uri="{BB962C8B-B14F-4D97-AF65-F5344CB8AC3E}">
        <p14:creationId xmlns:p14="http://schemas.microsoft.com/office/powerpoint/2010/main" val="199938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Testen CAN-BUS circuit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44824"/>
            <a:ext cx="7907380" cy="3064694"/>
          </a:xfrm>
        </p:spPr>
      </p:pic>
    </p:spTree>
    <p:extLst>
      <p:ext uri="{BB962C8B-B14F-4D97-AF65-F5344CB8AC3E}">
        <p14:creationId xmlns:p14="http://schemas.microsoft.com/office/powerpoint/2010/main" val="44238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ISO-BUS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79506"/>
            <a:ext cx="8421794" cy="3405678"/>
          </a:xfrm>
        </p:spPr>
      </p:pic>
    </p:spTree>
    <p:extLst>
      <p:ext uri="{BB962C8B-B14F-4D97-AF65-F5344CB8AC3E}">
        <p14:creationId xmlns:p14="http://schemas.microsoft.com/office/powerpoint/2010/main" val="235234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ISO-BUS connector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8646822" cy="4198512"/>
          </a:xfrm>
        </p:spPr>
      </p:pic>
    </p:spTree>
    <p:extLst>
      <p:ext uri="{BB962C8B-B14F-4D97-AF65-F5344CB8AC3E}">
        <p14:creationId xmlns:p14="http://schemas.microsoft.com/office/powerpoint/2010/main" val="225323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LINKS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hlinkClick r:id="rId2"/>
              </a:rPr>
              <a:t>Film ISO-BUS</a:t>
            </a:r>
            <a:endParaRPr lang="nl-NL" dirty="0" smtClean="0"/>
          </a:p>
          <a:p>
            <a:r>
              <a:rPr lang="nl-NL" dirty="0" smtClean="0">
                <a:hlinkClick r:id="rId3"/>
              </a:rPr>
              <a:t>Film </a:t>
            </a:r>
            <a:r>
              <a:rPr lang="nl-NL" dirty="0" err="1" smtClean="0">
                <a:hlinkClick r:id="rId3"/>
              </a:rPr>
              <a:t>Fent</a:t>
            </a:r>
            <a:r>
              <a:rPr lang="nl-NL" dirty="0" smtClean="0">
                <a:hlinkClick r:id="rId3"/>
              </a:rPr>
              <a:t> ISO-BUS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515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Wat is CAN?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755576" y="1124744"/>
            <a:ext cx="770485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Het is een netwerk van aangesloten processors op een machine b.v. een tractor of een combine, welke communicatie tussen de </a:t>
            </a:r>
            <a:r>
              <a:rPr lang="nl-NL" sz="2800" smtClean="0">
                <a:latin typeface="Arial" panose="020B0604020202020204" pitchFamily="34" charset="0"/>
                <a:cs typeface="Arial" panose="020B0604020202020204" pitchFamily="34" charset="0"/>
              </a:rPr>
              <a:t>aangesloten processors </a:t>
            </a:r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mogelijk maakt.</a:t>
            </a:r>
          </a:p>
          <a:p>
            <a:endParaRPr lang="nl-N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Voor het eerst ontwikkeld door Bosch en Intel in 1984</a:t>
            </a:r>
          </a:p>
          <a:p>
            <a:endParaRPr lang="nl-N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Het wordt gebruikt in de </a:t>
            </a:r>
            <a:r>
              <a:rPr 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automotive</a:t>
            </a:r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-en truck industrie sinds de jaren 80</a:t>
            </a:r>
          </a:p>
          <a:p>
            <a:endParaRPr lang="nl-N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CAN staat voor </a:t>
            </a:r>
            <a:r>
              <a:rPr 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Controlled</a:t>
            </a: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Area Network</a:t>
            </a:r>
          </a:p>
          <a:p>
            <a:endParaRPr lang="nl-NL" dirty="0" smtClean="0"/>
          </a:p>
          <a:p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500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Waarom CAN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1196752"/>
            <a:ext cx="7931224" cy="492941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Vervanging van mechanische componenten door elektronische</a:t>
            </a:r>
          </a:p>
          <a:p>
            <a:pPr marL="0" indent="0">
              <a:buNone/>
            </a:pPr>
            <a:endParaRPr lang="nl-NL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Meer comfort, veiligheid en uitvoeringsvormen vanuit het voertuig</a:t>
            </a:r>
          </a:p>
          <a:p>
            <a:pPr marL="0" indent="0">
              <a:buNone/>
            </a:pPr>
            <a:endParaRPr lang="nl-NL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De koppeling van meerdere elektronische modules met een data bus geeft ons minder hardware en meer software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6627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Voordelen van CAN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196752"/>
            <a:ext cx="8496944" cy="547260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Reduceert het aantal draden</a:t>
            </a:r>
          </a:p>
          <a:p>
            <a:pPr marL="0" indent="0">
              <a:buNone/>
            </a:pPr>
            <a:endParaRPr lang="nl-NL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Om te verzekeren dat signaalinformatie voor processors op het netwerk beschikbaar is</a:t>
            </a:r>
          </a:p>
          <a:p>
            <a:pPr marL="0" indent="0">
              <a:buNone/>
            </a:pPr>
            <a:endParaRPr lang="nl-NL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Minder draden, minder </a:t>
            </a:r>
            <a:r>
              <a:rPr lang="nl-NL" dirty="0" err="1" smtClean="0"/>
              <a:t>connectors</a:t>
            </a:r>
            <a:r>
              <a:rPr lang="nl-NL" dirty="0" smtClean="0"/>
              <a:t> geven een verhoging van de betrouwbaarheid en duurzaamheid</a:t>
            </a:r>
          </a:p>
          <a:p>
            <a:pPr marL="0" indent="0">
              <a:buNone/>
            </a:pPr>
            <a:endParaRPr lang="nl-NL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Veelvuldig gebruik van dezelfde signalen betekend minder sensoren</a:t>
            </a:r>
          </a:p>
          <a:p>
            <a:pPr marL="0" indent="0">
              <a:buNone/>
            </a:pPr>
            <a:endParaRPr lang="nl-NL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Beter en exactere diagnose mogelijkheden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478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err="1" smtClean="0"/>
              <a:t>Termiologie</a:t>
            </a:r>
            <a:r>
              <a:rPr lang="nl-NL" dirty="0" smtClean="0"/>
              <a:t>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196752"/>
            <a:ext cx="8640960" cy="55446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 smtClean="0"/>
              <a:t>CAN			Controller Area Network</a:t>
            </a:r>
          </a:p>
          <a:p>
            <a:pPr marL="0" indent="0">
              <a:buNone/>
            </a:pPr>
            <a:r>
              <a:rPr lang="nl-NL" dirty="0" smtClean="0"/>
              <a:t>ECU			Electronic Control Unit</a:t>
            </a:r>
          </a:p>
          <a:p>
            <a:pPr marL="0" indent="0">
              <a:buNone/>
            </a:pPr>
            <a:r>
              <a:rPr lang="nl-NL" dirty="0" smtClean="0"/>
              <a:t>BUS			Het netwerk of te wel de verbinding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		tussen de processors</a:t>
            </a:r>
          </a:p>
          <a:p>
            <a:pPr marL="0" indent="0">
              <a:buNone/>
            </a:pPr>
            <a:r>
              <a:rPr lang="nl-NL" dirty="0" smtClean="0"/>
              <a:t>CAN HI		Signaal dragende draad</a:t>
            </a:r>
          </a:p>
          <a:p>
            <a:pPr marL="0" indent="0">
              <a:buNone/>
            </a:pPr>
            <a:r>
              <a:rPr lang="nl-NL" dirty="0" smtClean="0"/>
              <a:t>CAN LO		Signaal </a:t>
            </a:r>
            <a:r>
              <a:rPr lang="nl-NL" dirty="0"/>
              <a:t>dragende </a:t>
            </a:r>
            <a:r>
              <a:rPr lang="nl-NL" dirty="0" smtClean="0"/>
              <a:t>draad</a:t>
            </a:r>
          </a:p>
          <a:p>
            <a:pPr marL="0" indent="0">
              <a:buNone/>
            </a:pPr>
            <a:r>
              <a:rPr lang="nl-NL" dirty="0" smtClean="0"/>
              <a:t>Terminator		Electrische weerstand, in het circuit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		geplaatst en wel aan beide 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		uiteinden van het netwerk</a:t>
            </a:r>
          </a:p>
          <a:p>
            <a:pPr marL="0" indent="0">
              <a:buNone/>
            </a:pPr>
            <a:r>
              <a:rPr lang="nl-NL" dirty="0" smtClean="0"/>
              <a:t>Discreet </a:t>
            </a:r>
            <a:r>
              <a:rPr lang="nl-NL" dirty="0" err="1" smtClean="0"/>
              <a:t>Wire</a:t>
            </a:r>
            <a:r>
              <a:rPr lang="nl-NL" dirty="0" smtClean="0"/>
              <a:t>	Een normale draad tussen sensor 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		of </a:t>
            </a:r>
            <a:r>
              <a:rPr lang="nl-NL" dirty="0" err="1" smtClean="0"/>
              <a:t>solenoide</a:t>
            </a:r>
            <a:r>
              <a:rPr lang="nl-NL" dirty="0" smtClean="0"/>
              <a:t> en processor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451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Opbouw van een CAN-BUS systeem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62584"/>
            <a:ext cx="8147248" cy="3541030"/>
          </a:xfrm>
        </p:spPr>
      </p:pic>
    </p:spTree>
    <p:extLst>
      <p:ext uri="{BB962C8B-B14F-4D97-AF65-F5344CB8AC3E}">
        <p14:creationId xmlns:p14="http://schemas.microsoft.com/office/powerpoint/2010/main" val="355821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Magnetische veld rond een draad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80948"/>
            <a:ext cx="6358334" cy="3409333"/>
          </a:xfrm>
        </p:spPr>
      </p:pic>
    </p:spTree>
    <p:extLst>
      <p:ext uri="{BB962C8B-B14F-4D97-AF65-F5344CB8AC3E}">
        <p14:creationId xmlns:p14="http://schemas.microsoft.com/office/powerpoint/2010/main" val="100136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Bedrading typen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80728"/>
            <a:ext cx="7681396" cy="5764650"/>
          </a:xfrm>
        </p:spPr>
      </p:pic>
    </p:spTree>
    <p:extLst>
      <p:ext uri="{BB962C8B-B14F-4D97-AF65-F5344CB8AC3E}">
        <p14:creationId xmlns:p14="http://schemas.microsoft.com/office/powerpoint/2010/main" val="69627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Overzicht CAN Systeem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80728"/>
            <a:ext cx="6379683" cy="5667195"/>
          </a:xfrm>
        </p:spPr>
      </p:pic>
    </p:spTree>
    <p:extLst>
      <p:ext uri="{BB962C8B-B14F-4D97-AF65-F5344CB8AC3E}">
        <p14:creationId xmlns:p14="http://schemas.microsoft.com/office/powerpoint/2010/main" val="413007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267</Words>
  <Application>Microsoft Office PowerPoint</Application>
  <PresentationFormat>Diavoorstelling (4:3)</PresentationFormat>
  <Paragraphs>100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Kantoorthema</vt:lpstr>
      <vt:lpstr>CAN-BUS</vt:lpstr>
      <vt:lpstr>Wat is CAN?</vt:lpstr>
      <vt:lpstr>Waarom CAN </vt:lpstr>
      <vt:lpstr>Voordelen van CAN</vt:lpstr>
      <vt:lpstr>Termiologie:</vt:lpstr>
      <vt:lpstr>Opbouw van een CAN-BUS systeem</vt:lpstr>
      <vt:lpstr>Magnetische veld rond een draad </vt:lpstr>
      <vt:lpstr>Bedrading typen</vt:lpstr>
      <vt:lpstr>Overzicht CAN Systeem</vt:lpstr>
      <vt:lpstr>Digitale Technologie</vt:lpstr>
      <vt:lpstr>PowerPoint-presentatie</vt:lpstr>
      <vt:lpstr>Hoe is een CAN signaal opgebouwd?</vt:lpstr>
      <vt:lpstr>CAN bericht</vt:lpstr>
      <vt:lpstr>CAN-BUS signaal</vt:lpstr>
      <vt:lpstr>Overzicht CAN-Bus</vt:lpstr>
      <vt:lpstr>Testen CAN-BUS circuit</vt:lpstr>
      <vt:lpstr>ISO-BUS</vt:lpstr>
      <vt:lpstr>ISO-BUS connector </vt:lpstr>
      <vt:lpstr>LINKS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Miriam Oostdijk</dc:creator>
  <cp:lastModifiedBy>René Hoezen</cp:lastModifiedBy>
  <cp:revision>45</cp:revision>
  <dcterms:created xsi:type="dcterms:W3CDTF">2013-11-15T15:05:42Z</dcterms:created>
  <dcterms:modified xsi:type="dcterms:W3CDTF">2018-06-21T14:05:28Z</dcterms:modified>
</cp:coreProperties>
</file>